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84" r:id="rId2"/>
  </p:sldMasterIdLst>
  <p:notesMasterIdLst>
    <p:notesMasterId r:id="rId15"/>
  </p:notesMasterIdLst>
  <p:sldIdLst>
    <p:sldId id="452" r:id="rId3"/>
    <p:sldId id="477" r:id="rId4"/>
    <p:sldId id="468" r:id="rId5"/>
    <p:sldId id="469" r:id="rId6"/>
    <p:sldId id="471" r:id="rId7"/>
    <p:sldId id="470" r:id="rId8"/>
    <p:sldId id="472" r:id="rId9"/>
    <p:sldId id="474" r:id="rId10"/>
    <p:sldId id="475" r:id="rId11"/>
    <p:sldId id="476" r:id="rId12"/>
    <p:sldId id="473" r:id="rId13"/>
    <p:sldId id="47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2C63"/>
    <a:srgbClr val="BF2DC0"/>
    <a:srgbClr val="DE84A2"/>
    <a:srgbClr val="C384AA"/>
    <a:srgbClr val="A58F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310"/>
    <p:restoredTop sz="83810"/>
  </p:normalViewPr>
  <p:slideViewPr>
    <p:cSldViewPr snapToGrid="0" snapToObjects="1">
      <p:cViewPr varScale="1">
        <p:scale>
          <a:sx n="87" d="100"/>
          <a:sy n="87" d="100"/>
        </p:scale>
        <p:origin x="224" y="512"/>
      </p:cViewPr>
      <p:guideLst/>
    </p:cSldViewPr>
  </p:slideViewPr>
  <p:notesTextViewPr>
    <p:cViewPr>
      <p:scale>
        <a:sx n="185" d="100"/>
        <a:sy n="185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92" d="100"/>
          <a:sy n="92" d="100"/>
        </p:scale>
        <p:origin x="360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ph Gonzalez" userId="29643001_tp_dropbox" providerId="OAuth2" clId="{67CACAD6-FFEA-894B-A2BD-0B86B3F7958A}"/>
    <pc:docChg chg="modSld">
      <pc:chgData name="Joseph Gonzalez" userId="29643001_tp_dropbox" providerId="OAuth2" clId="{67CACAD6-FFEA-894B-A2BD-0B86B3F7958A}" dt="2019-04-22T13:35:12.315" v="0" actId="20577"/>
      <pc:docMkLst>
        <pc:docMk/>
      </pc:docMkLst>
      <pc:sldChg chg="modSp">
        <pc:chgData name="Joseph Gonzalez" userId="29643001_tp_dropbox" providerId="OAuth2" clId="{67CACAD6-FFEA-894B-A2BD-0B86B3F7958A}" dt="2019-04-22T13:35:12.315" v="0" actId="20577"/>
        <pc:sldMkLst>
          <pc:docMk/>
          <pc:sldMk cId="3654878568" sldId="452"/>
        </pc:sldMkLst>
        <pc:spChg chg="mod">
          <ac:chgData name="Joseph Gonzalez" userId="29643001_tp_dropbox" providerId="OAuth2" clId="{67CACAD6-FFEA-894B-A2BD-0B86B3F7958A}" dt="2019-04-22T13:35:12.315" v="0" actId="20577"/>
          <ac:spMkLst>
            <pc:docMk/>
            <pc:sldMk cId="3654878568" sldId="452"/>
            <ac:spMk id="3" creationId="{12E7405D-F642-A444-8D1B-36980C49A0EF}"/>
          </ac:spMkLst>
        </pc:spChg>
      </pc:sldChg>
    </pc:docChg>
  </pc:docChgLst>
  <pc:docChgLst>
    <pc:chgData name="Joseph Gonzalez" userId="29643001_tp_dropbox" providerId="OAuth2" clId="{2DC1ACA0-B14E-BA46-9EC1-7E7B5C092625}"/>
    <pc:docChg chg="undo custSel addSld delSld modSld sldOrd">
      <pc:chgData name="Joseph Gonzalez" userId="29643001_tp_dropbox" providerId="OAuth2" clId="{2DC1ACA0-B14E-BA46-9EC1-7E7B5C092625}" dt="2019-04-22T05:41:55.004" v="2447" actId="20577"/>
      <pc:docMkLst>
        <pc:docMk/>
      </pc:docMkLst>
      <pc:sldChg chg="modSp">
        <pc:chgData name="Joseph Gonzalez" userId="29643001_tp_dropbox" providerId="OAuth2" clId="{2DC1ACA0-B14E-BA46-9EC1-7E7B5C092625}" dt="2019-04-22T03:46:02.324" v="58" actId="1076"/>
        <pc:sldMkLst>
          <pc:docMk/>
          <pc:sldMk cId="3654878568" sldId="452"/>
        </pc:sldMkLst>
        <pc:spChg chg="mod">
          <ac:chgData name="Joseph Gonzalez" userId="29643001_tp_dropbox" providerId="OAuth2" clId="{2DC1ACA0-B14E-BA46-9EC1-7E7B5C092625}" dt="2019-04-22T03:46:02.324" v="58" actId="1076"/>
          <ac:spMkLst>
            <pc:docMk/>
            <pc:sldMk cId="3654878568" sldId="452"/>
            <ac:spMk id="3" creationId="{12E7405D-F642-A444-8D1B-36980C49A0EF}"/>
          </ac:spMkLst>
        </pc:spChg>
      </pc:sldChg>
      <pc:sldChg chg="addSp delSp modSp">
        <pc:chgData name="Joseph Gonzalez" userId="29643001_tp_dropbox" providerId="OAuth2" clId="{2DC1ACA0-B14E-BA46-9EC1-7E7B5C092625}" dt="2019-04-22T05:35:37.680" v="2203" actId="20577"/>
        <pc:sldMkLst>
          <pc:docMk/>
          <pc:sldMk cId="3638535073" sldId="468"/>
        </pc:sldMkLst>
        <pc:spChg chg="add del mod">
          <ac:chgData name="Joseph Gonzalez" userId="29643001_tp_dropbox" providerId="OAuth2" clId="{2DC1ACA0-B14E-BA46-9EC1-7E7B5C092625}" dt="2019-04-22T04:52:23.471" v="298" actId="20577"/>
          <ac:spMkLst>
            <pc:docMk/>
            <pc:sldMk cId="3638535073" sldId="468"/>
            <ac:spMk id="2" creationId="{D763F86E-D136-054B-8468-4663E4950FE5}"/>
          </ac:spMkLst>
        </pc:spChg>
        <pc:spChg chg="mod">
          <ac:chgData name="Joseph Gonzalez" userId="29643001_tp_dropbox" providerId="OAuth2" clId="{2DC1ACA0-B14E-BA46-9EC1-7E7B5C092625}" dt="2019-04-22T05:35:37.680" v="2203" actId="20577"/>
          <ac:spMkLst>
            <pc:docMk/>
            <pc:sldMk cId="3638535073" sldId="468"/>
            <ac:spMk id="4" creationId="{7C557DB1-0CC5-B743-9E94-ADF675758E44}"/>
          </ac:spMkLst>
        </pc:spChg>
        <pc:spChg chg="add del mod">
          <ac:chgData name="Joseph Gonzalez" userId="29643001_tp_dropbox" providerId="OAuth2" clId="{2DC1ACA0-B14E-BA46-9EC1-7E7B5C092625}" dt="2019-04-22T04:51:15.388" v="137" actId="478"/>
          <ac:spMkLst>
            <pc:docMk/>
            <pc:sldMk cId="3638535073" sldId="468"/>
            <ac:spMk id="5" creationId="{CCBC3E9E-FE4C-F440-9ACA-59864C08E1BC}"/>
          </ac:spMkLst>
        </pc:spChg>
      </pc:sldChg>
      <pc:sldChg chg="modSp new">
        <pc:chgData name="Joseph Gonzalez" userId="29643001_tp_dropbox" providerId="OAuth2" clId="{2DC1ACA0-B14E-BA46-9EC1-7E7B5C092625}" dt="2019-04-22T05:00:25.422" v="1408" actId="20577"/>
        <pc:sldMkLst>
          <pc:docMk/>
          <pc:sldMk cId="620220051" sldId="469"/>
        </pc:sldMkLst>
        <pc:spChg chg="mod">
          <ac:chgData name="Joseph Gonzalez" userId="29643001_tp_dropbox" providerId="OAuth2" clId="{2DC1ACA0-B14E-BA46-9EC1-7E7B5C092625}" dt="2019-04-22T04:57:41.989" v="1056" actId="20577"/>
          <ac:spMkLst>
            <pc:docMk/>
            <pc:sldMk cId="620220051" sldId="469"/>
            <ac:spMk id="2" creationId="{D8512CE7-D4FC-2A47-BE37-AECEB3BC98FB}"/>
          </ac:spMkLst>
        </pc:spChg>
        <pc:spChg chg="mod">
          <ac:chgData name="Joseph Gonzalez" userId="29643001_tp_dropbox" providerId="OAuth2" clId="{2DC1ACA0-B14E-BA46-9EC1-7E7B5C092625}" dt="2019-04-22T05:00:25.422" v="1408" actId="20577"/>
          <ac:spMkLst>
            <pc:docMk/>
            <pc:sldMk cId="620220051" sldId="469"/>
            <ac:spMk id="3" creationId="{5981F5B4-045B-9C4E-BB66-8EC2A5433500}"/>
          </ac:spMkLst>
        </pc:spChg>
      </pc:sldChg>
      <pc:sldChg chg="modSp new">
        <pc:chgData name="Joseph Gonzalez" userId="29643001_tp_dropbox" providerId="OAuth2" clId="{2DC1ACA0-B14E-BA46-9EC1-7E7B5C092625}" dt="2019-04-22T05:19:33.108" v="1714" actId="20577"/>
        <pc:sldMkLst>
          <pc:docMk/>
          <pc:sldMk cId="3794752948" sldId="470"/>
        </pc:sldMkLst>
        <pc:spChg chg="mod">
          <ac:chgData name="Joseph Gonzalez" userId="29643001_tp_dropbox" providerId="OAuth2" clId="{2DC1ACA0-B14E-BA46-9EC1-7E7B5C092625}" dt="2019-04-22T05:19:33.108" v="1714" actId="20577"/>
          <ac:spMkLst>
            <pc:docMk/>
            <pc:sldMk cId="3794752948" sldId="470"/>
            <ac:spMk id="2" creationId="{433FF271-0749-E444-9A94-B8F2D5F3D44A}"/>
          </ac:spMkLst>
        </pc:spChg>
        <pc:spChg chg="mod">
          <ac:chgData name="Joseph Gonzalez" userId="29643001_tp_dropbox" providerId="OAuth2" clId="{2DC1ACA0-B14E-BA46-9EC1-7E7B5C092625}" dt="2019-04-22T05:19:10.671" v="1698" actId="20577"/>
          <ac:spMkLst>
            <pc:docMk/>
            <pc:sldMk cId="3794752948" sldId="470"/>
            <ac:spMk id="3" creationId="{756497AF-5111-3A4F-93A2-5B4B5D10B7BB}"/>
          </ac:spMkLst>
        </pc:spChg>
      </pc:sldChg>
      <pc:sldChg chg="modSp new ord">
        <pc:chgData name="Joseph Gonzalez" userId="29643001_tp_dropbox" providerId="OAuth2" clId="{2DC1ACA0-B14E-BA46-9EC1-7E7B5C092625}" dt="2019-04-22T05:18:30.306" v="1584" actId="20577"/>
        <pc:sldMkLst>
          <pc:docMk/>
          <pc:sldMk cId="4109971450" sldId="471"/>
        </pc:sldMkLst>
        <pc:spChg chg="mod">
          <ac:chgData name="Joseph Gonzalez" userId="29643001_tp_dropbox" providerId="OAuth2" clId="{2DC1ACA0-B14E-BA46-9EC1-7E7B5C092625}" dt="2019-04-22T05:00:51.446" v="1460" actId="20577"/>
          <ac:spMkLst>
            <pc:docMk/>
            <pc:sldMk cId="4109971450" sldId="471"/>
            <ac:spMk id="2" creationId="{E1D5426F-917D-B541-BC5E-DC0585221794}"/>
          </ac:spMkLst>
        </pc:spChg>
        <pc:spChg chg="mod">
          <ac:chgData name="Joseph Gonzalez" userId="29643001_tp_dropbox" providerId="OAuth2" clId="{2DC1ACA0-B14E-BA46-9EC1-7E7B5C092625}" dt="2019-04-22T05:18:30.306" v="1584" actId="20577"/>
          <ac:spMkLst>
            <pc:docMk/>
            <pc:sldMk cId="4109971450" sldId="471"/>
            <ac:spMk id="3" creationId="{B8B96ECF-D175-2B4C-8727-A2AA3E5336F1}"/>
          </ac:spMkLst>
        </pc:spChg>
      </pc:sldChg>
      <pc:sldChg chg="modSp new">
        <pc:chgData name="Joseph Gonzalez" userId="29643001_tp_dropbox" providerId="OAuth2" clId="{2DC1ACA0-B14E-BA46-9EC1-7E7B5C092625}" dt="2019-04-22T05:40:15.015" v="2231" actId="5793"/>
        <pc:sldMkLst>
          <pc:docMk/>
          <pc:sldMk cId="1974847811" sldId="472"/>
        </pc:sldMkLst>
        <pc:spChg chg="mod">
          <ac:chgData name="Joseph Gonzalez" userId="29643001_tp_dropbox" providerId="OAuth2" clId="{2DC1ACA0-B14E-BA46-9EC1-7E7B5C092625}" dt="2019-04-22T05:20:06.320" v="1738" actId="20577"/>
          <ac:spMkLst>
            <pc:docMk/>
            <pc:sldMk cId="1974847811" sldId="472"/>
            <ac:spMk id="2" creationId="{503DC7D1-B80A-6145-A9D4-7399F56C4E01}"/>
          </ac:spMkLst>
        </pc:spChg>
        <pc:spChg chg="mod">
          <ac:chgData name="Joseph Gonzalez" userId="29643001_tp_dropbox" providerId="OAuth2" clId="{2DC1ACA0-B14E-BA46-9EC1-7E7B5C092625}" dt="2019-04-22T05:40:15.015" v="2231" actId="5793"/>
          <ac:spMkLst>
            <pc:docMk/>
            <pc:sldMk cId="1974847811" sldId="472"/>
            <ac:spMk id="3" creationId="{7910B703-BED4-6748-9317-BA22E643D575}"/>
          </ac:spMkLst>
        </pc:spChg>
      </pc:sldChg>
      <pc:sldChg chg="modSp new">
        <pc:chgData name="Joseph Gonzalez" userId="29643001_tp_dropbox" providerId="OAuth2" clId="{2DC1ACA0-B14E-BA46-9EC1-7E7B5C092625}" dt="2019-04-22T05:41:55.004" v="2447" actId="20577"/>
        <pc:sldMkLst>
          <pc:docMk/>
          <pc:sldMk cId="1957839178" sldId="473"/>
        </pc:sldMkLst>
        <pc:spChg chg="mod">
          <ac:chgData name="Joseph Gonzalez" userId="29643001_tp_dropbox" providerId="OAuth2" clId="{2DC1ACA0-B14E-BA46-9EC1-7E7B5C092625}" dt="2019-04-22T05:41:55.004" v="2447" actId="20577"/>
          <ac:spMkLst>
            <pc:docMk/>
            <pc:sldMk cId="1957839178" sldId="473"/>
            <ac:spMk id="2" creationId="{1FBF10F4-B84F-A34E-A0C8-12D15840E607}"/>
          </ac:spMkLst>
        </pc:spChg>
        <pc:spChg chg="mod">
          <ac:chgData name="Joseph Gonzalez" userId="29643001_tp_dropbox" providerId="OAuth2" clId="{2DC1ACA0-B14E-BA46-9EC1-7E7B5C092625}" dt="2019-04-22T05:41:40.340" v="2431" actId="20577"/>
          <ac:spMkLst>
            <pc:docMk/>
            <pc:sldMk cId="1957839178" sldId="473"/>
            <ac:spMk id="3" creationId="{0DC32EEF-457F-6A46-AF35-E227DD7FCA44}"/>
          </ac:spMkLst>
        </pc:spChg>
      </pc:sldChg>
      <pc:sldChg chg="del">
        <pc:chgData name="Joseph Gonzalez" userId="29643001_tp_dropbox" providerId="OAuth2" clId="{2DC1ACA0-B14E-BA46-9EC1-7E7B5C092625}" dt="2019-04-22T04:53:58.046" v="481" actId="2696"/>
        <pc:sldMkLst>
          <pc:docMk/>
          <pc:sldMk cId="1179684147" sldId="2833"/>
        </pc:sldMkLst>
      </pc:sldChg>
      <pc:sldChg chg="del">
        <pc:chgData name="Joseph Gonzalez" userId="29643001_tp_dropbox" providerId="OAuth2" clId="{2DC1ACA0-B14E-BA46-9EC1-7E7B5C092625}" dt="2019-04-22T04:53:53.251" v="466" actId="2696"/>
        <pc:sldMkLst>
          <pc:docMk/>
          <pc:sldMk cId="3039699971" sldId="2846"/>
        </pc:sldMkLst>
      </pc:sldChg>
      <pc:sldChg chg="del">
        <pc:chgData name="Joseph Gonzalez" userId="29643001_tp_dropbox" providerId="OAuth2" clId="{2DC1ACA0-B14E-BA46-9EC1-7E7B5C092625}" dt="2019-04-22T04:53:54.069" v="467" actId="2696"/>
        <pc:sldMkLst>
          <pc:docMk/>
          <pc:sldMk cId="2350200705" sldId="2847"/>
        </pc:sldMkLst>
      </pc:sldChg>
      <pc:sldChg chg="del">
        <pc:chgData name="Joseph Gonzalez" userId="29643001_tp_dropbox" providerId="OAuth2" clId="{2DC1ACA0-B14E-BA46-9EC1-7E7B5C092625}" dt="2019-04-22T04:53:54.403" v="468" actId="2696"/>
        <pc:sldMkLst>
          <pc:docMk/>
          <pc:sldMk cId="2730818993" sldId="2848"/>
        </pc:sldMkLst>
      </pc:sldChg>
      <pc:sldChg chg="del">
        <pc:chgData name="Joseph Gonzalez" userId="29643001_tp_dropbox" providerId="OAuth2" clId="{2DC1ACA0-B14E-BA46-9EC1-7E7B5C092625}" dt="2019-04-22T04:53:54.607" v="469" actId="2696"/>
        <pc:sldMkLst>
          <pc:docMk/>
          <pc:sldMk cId="3965613507" sldId="2849"/>
        </pc:sldMkLst>
      </pc:sldChg>
      <pc:sldChg chg="del">
        <pc:chgData name="Joseph Gonzalez" userId="29643001_tp_dropbox" providerId="OAuth2" clId="{2DC1ACA0-B14E-BA46-9EC1-7E7B5C092625}" dt="2019-04-22T04:53:54.821" v="470" actId="2696"/>
        <pc:sldMkLst>
          <pc:docMk/>
          <pc:sldMk cId="43948981" sldId="2850"/>
        </pc:sldMkLst>
      </pc:sldChg>
      <pc:sldChg chg="del">
        <pc:chgData name="Joseph Gonzalez" userId="29643001_tp_dropbox" providerId="OAuth2" clId="{2DC1ACA0-B14E-BA46-9EC1-7E7B5C092625}" dt="2019-04-22T04:53:55.025" v="471" actId="2696"/>
        <pc:sldMkLst>
          <pc:docMk/>
          <pc:sldMk cId="1812467004" sldId="2851"/>
        </pc:sldMkLst>
      </pc:sldChg>
      <pc:sldChg chg="del">
        <pc:chgData name="Joseph Gonzalez" userId="29643001_tp_dropbox" providerId="OAuth2" clId="{2DC1ACA0-B14E-BA46-9EC1-7E7B5C092625}" dt="2019-04-22T04:53:56.552" v="478" actId="2696"/>
        <pc:sldMkLst>
          <pc:docMk/>
          <pc:sldMk cId="3479515245" sldId="2852"/>
        </pc:sldMkLst>
      </pc:sldChg>
      <pc:sldChg chg="del">
        <pc:chgData name="Joseph Gonzalez" userId="29643001_tp_dropbox" providerId="OAuth2" clId="{2DC1ACA0-B14E-BA46-9EC1-7E7B5C092625}" dt="2019-04-22T04:53:56.317" v="477" actId="2696"/>
        <pc:sldMkLst>
          <pc:docMk/>
          <pc:sldMk cId="2671432599" sldId="2853"/>
        </pc:sldMkLst>
      </pc:sldChg>
      <pc:sldChg chg="del">
        <pc:chgData name="Joseph Gonzalez" userId="29643001_tp_dropbox" providerId="OAuth2" clId="{2DC1ACA0-B14E-BA46-9EC1-7E7B5C092625}" dt="2019-04-22T04:53:57.304" v="480" actId="2696"/>
        <pc:sldMkLst>
          <pc:docMk/>
          <pc:sldMk cId="3061731001" sldId="2854"/>
        </pc:sldMkLst>
      </pc:sldChg>
      <pc:sldChg chg="del">
        <pc:chgData name="Joseph Gonzalez" userId="29643001_tp_dropbox" providerId="OAuth2" clId="{2DC1ACA0-B14E-BA46-9EC1-7E7B5C092625}" dt="2019-04-22T04:53:55.231" v="472" actId="2696"/>
        <pc:sldMkLst>
          <pc:docMk/>
          <pc:sldMk cId="2406586629" sldId="2855"/>
        </pc:sldMkLst>
      </pc:sldChg>
      <pc:sldChg chg="del">
        <pc:chgData name="Joseph Gonzalez" userId="29643001_tp_dropbox" providerId="OAuth2" clId="{2DC1ACA0-B14E-BA46-9EC1-7E7B5C092625}" dt="2019-04-22T04:53:55.630" v="474" actId="2696"/>
        <pc:sldMkLst>
          <pc:docMk/>
          <pc:sldMk cId="3087131551" sldId="2856"/>
        </pc:sldMkLst>
      </pc:sldChg>
      <pc:sldChg chg="del">
        <pc:chgData name="Joseph Gonzalez" userId="29643001_tp_dropbox" providerId="OAuth2" clId="{2DC1ACA0-B14E-BA46-9EC1-7E7B5C092625}" dt="2019-04-22T04:53:55.838" v="475" actId="2696"/>
        <pc:sldMkLst>
          <pc:docMk/>
          <pc:sldMk cId="952459968" sldId="2857"/>
        </pc:sldMkLst>
      </pc:sldChg>
      <pc:sldChg chg="del">
        <pc:chgData name="Joseph Gonzalez" userId="29643001_tp_dropbox" providerId="OAuth2" clId="{2DC1ACA0-B14E-BA46-9EC1-7E7B5C092625}" dt="2019-04-22T04:53:55.426" v="473" actId="2696"/>
        <pc:sldMkLst>
          <pc:docMk/>
          <pc:sldMk cId="2718207582" sldId="2858"/>
        </pc:sldMkLst>
      </pc:sldChg>
      <pc:sldChg chg="del">
        <pc:chgData name="Joseph Gonzalez" userId="29643001_tp_dropbox" providerId="OAuth2" clId="{2DC1ACA0-B14E-BA46-9EC1-7E7B5C092625}" dt="2019-04-22T04:53:56.045" v="476" actId="2696"/>
        <pc:sldMkLst>
          <pc:docMk/>
          <pc:sldMk cId="2345657668" sldId="2859"/>
        </pc:sldMkLst>
      </pc:sldChg>
      <pc:sldChg chg="del">
        <pc:chgData name="Joseph Gonzalez" userId="29643001_tp_dropbox" providerId="OAuth2" clId="{2DC1ACA0-B14E-BA46-9EC1-7E7B5C092625}" dt="2019-04-22T04:53:56.829" v="479" actId="2696"/>
        <pc:sldMkLst>
          <pc:docMk/>
          <pc:sldMk cId="2962041644" sldId="2860"/>
        </pc:sldMkLst>
      </pc:sldChg>
    </pc:docChg>
  </pc:docChgLst>
</pc:chgInfo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5010D5-81C9-C448-82E8-71177EBFEC32}" type="datetimeFigureOut">
              <a:rPr lang="en-US" smtClean="0"/>
              <a:t>4/22/19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86DF27-AD16-B741-919E-EA3A35DE9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607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4/22/19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566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4/22/19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0814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4/22/19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828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>
                <a:uFillTx/>
              </a:defRPr>
            </a:lvl1pPr>
            <a:lvl2pPr marL="457189" indent="0" algn="ctr">
              <a:buNone/>
              <a:defRPr sz="2000">
                <a:uFillTx/>
              </a:defRPr>
            </a:lvl2pPr>
            <a:lvl3pPr marL="914377" indent="0" algn="ctr">
              <a:buNone/>
              <a:defRPr sz="1800">
                <a:uFillTx/>
              </a:defRPr>
            </a:lvl3pPr>
            <a:lvl4pPr marL="1371566" indent="0" algn="ctr">
              <a:buNone/>
              <a:defRPr sz="1600">
                <a:uFillTx/>
              </a:defRPr>
            </a:lvl4pPr>
            <a:lvl5pPr marL="1828754" indent="0" algn="ctr">
              <a:buNone/>
              <a:defRPr sz="1600">
                <a:uFillTx/>
              </a:defRPr>
            </a:lvl5pPr>
            <a:lvl6pPr marL="2285943" indent="0" algn="ctr">
              <a:buNone/>
              <a:defRPr sz="1600">
                <a:uFillTx/>
              </a:defRPr>
            </a:lvl6pPr>
            <a:lvl7pPr marL="2743131" indent="0" algn="ctr">
              <a:buNone/>
              <a:defRPr sz="1600">
                <a:uFillTx/>
              </a:defRPr>
            </a:lvl7pPr>
            <a:lvl8pPr marL="3200320" indent="0" algn="ctr">
              <a:buNone/>
              <a:defRPr sz="1600">
                <a:uFillTx/>
              </a:defRPr>
            </a:lvl8pPr>
            <a:lvl9pPr marL="3657509" indent="0" algn="ctr">
              <a:buNone/>
              <a:defRPr sz="1600">
                <a:uFillTx/>
              </a:defRPr>
            </a:lvl9pPr>
          </a:lstStyle>
          <a:p>
            <a:r>
              <a:rPr lang="en-US" dirty="0">
                <a:uFillTx/>
              </a:rPr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4/22/19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26786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tx1"/>
              </a:buClr>
              <a:buSzPct val="100000"/>
              <a:buFont typeface="Wingdings" charset="2"/>
              <a:buChar char="Ø"/>
              <a:defRPr>
                <a:uFillTx/>
              </a:defRPr>
            </a:lvl1pPr>
            <a:lvl2pPr marL="914400" indent="-457200">
              <a:defRPr>
                <a:uFillTx/>
              </a:defRPr>
            </a:lvl2pPr>
            <a:lvl3pPr marL="1373188" indent="-311150">
              <a:defRPr>
                <a:uFillTx/>
              </a:defRPr>
            </a:lvl3pPr>
            <a:lvl4pPr marL="1830388" indent="-236538">
              <a:defRPr>
                <a:uFillTx/>
              </a:defRPr>
            </a:lvl4pPr>
            <a:lvl5pPr marL="2287588" indent="-234950">
              <a:defRPr>
                <a:uFillTx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4/22/19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0465784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450" y="541060"/>
            <a:ext cx="10801350" cy="1305579"/>
          </a:xfrm>
        </p:spPr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26025"/>
            <a:ext cx="10515600" cy="4150940"/>
          </a:xfrm>
        </p:spPr>
        <p:txBody>
          <a:bodyPr/>
          <a:lstStyle>
            <a:lvl1pPr marL="457200" indent="-442913">
              <a:buClr>
                <a:schemeClr val="tx1"/>
              </a:buClr>
              <a:buSzPct val="100000"/>
              <a:buFont typeface="Wingdings" charset="2"/>
              <a:buChar char="Ø"/>
              <a:defRPr>
                <a:uFillTx/>
              </a:defRPr>
            </a:lvl1pPr>
            <a:lvl2pPr marL="914400" indent="-457200">
              <a:defRPr>
                <a:uFillTx/>
              </a:defRPr>
            </a:lvl2pPr>
            <a:lvl3pPr marL="1373188" indent="-311150">
              <a:defRPr>
                <a:uFillTx/>
              </a:defRPr>
            </a:lvl3pPr>
            <a:lvl4pPr marL="1830388" indent="-236538">
              <a:defRPr>
                <a:uFillTx/>
              </a:defRPr>
            </a:lvl4pPr>
            <a:lvl5pPr marL="2287588" indent="-234950">
              <a:defRPr>
                <a:uFillTx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4/22/19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7" name="TextBox 6"/>
          <p:cNvSpPr txBox="1">
            <a:spLocks/>
          </p:cNvSpPr>
          <p:nvPr userDrawn="1"/>
        </p:nvSpPr>
        <p:spPr>
          <a:xfrm>
            <a:off x="175999" y="171728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uFillTx/>
              </a:rPr>
              <a:t>Todo</a:t>
            </a:r>
            <a:r>
              <a:rPr lang="en-US" dirty="0">
                <a:uFillTx/>
              </a:rPr>
              <a:t> Slide</a:t>
            </a:r>
          </a:p>
        </p:txBody>
      </p:sp>
      <p:sp>
        <p:nvSpPr>
          <p:cNvPr id="8" name="TextBox 7"/>
          <p:cNvSpPr txBox="1">
            <a:spLocks/>
          </p:cNvSpPr>
          <p:nvPr userDrawn="1"/>
        </p:nvSpPr>
        <p:spPr>
          <a:xfrm rot="2080315">
            <a:off x="8030560" y="740354"/>
            <a:ext cx="5319706" cy="461665"/>
          </a:xfrm>
          <a:prstGeom prst="rect">
            <a:avLst/>
          </a:prstGeom>
          <a:pattFill prst="wdUpDiag">
            <a:fgClr>
              <a:schemeClr val="accent2">
                <a:lumMod val="50000"/>
              </a:schemeClr>
            </a:fgClr>
            <a:bgClr>
              <a:srgbClr val="FFC000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effectLst>
                  <a:glow rad="368300">
                    <a:srgbClr val="FFC000">
                      <a:alpha val="76000"/>
                    </a:srgbClr>
                  </a:glow>
                </a:effectLst>
                <a:uFillTx/>
              </a:rPr>
              <a:t>Under Construction</a:t>
            </a:r>
          </a:p>
        </p:txBody>
      </p:sp>
    </p:spTree>
    <p:extLst>
      <p:ext uri="{BB962C8B-B14F-4D97-AF65-F5344CB8AC3E}">
        <p14:creationId xmlns:p14="http://schemas.microsoft.com/office/powerpoint/2010/main" val="6951827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4287" indent="0">
              <a:buClr>
                <a:schemeClr val="tx1"/>
              </a:buClr>
              <a:buSzPct val="100000"/>
              <a:buFont typeface="Wingdings" charset="2"/>
              <a:buNone/>
              <a:defRPr>
                <a:uFillTx/>
              </a:defRPr>
            </a:lvl1pPr>
            <a:lvl2pPr marL="914400" indent="-457200">
              <a:defRPr>
                <a:uFillTx/>
              </a:defRPr>
            </a:lvl2pPr>
            <a:lvl3pPr marL="1373188" indent="-311150">
              <a:defRPr>
                <a:uFillTx/>
              </a:defRPr>
            </a:lvl3pPr>
            <a:lvl4pPr marL="1830388" indent="-236538">
              <a:defRPr>
                <a:uFillTx/>
              </a:defRPr>
            </a:lvl4pPr>
            <a:lvl5pPr marL="2287588" indent="-234950">
              <a:defRPr>
                <a:uFillTx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4/22/19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3033136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4287" indent="0">
              <a:buClr>
                <a:schemeClr val="tx1"/>
              </a:buClr>
              <a:buSzPct val="100000"/>
              <a:buFont typeface="Wingdings" charset="2"/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1pPr>
            <a:lvl2pPr marL="457200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2pPr>
            <a:lvl3pPr marL="1062038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3pPr>
            <a:lvl4pPr marL="1593850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4pPr>
            <a:lvl5pPr marL="2052638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4/22/19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0384051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bg1"/>
              </a:buClr>
              <a:buSzPct val="100000"/>
              <a:buFont typeface="Wingdings" charset="2"/>
              <a:buChar char="Ø"/>
              <a:defRPr>
                <a:solidFill>
                  <a:schemeClr val="bg1"/>
                </a:solidFill>
                <a:uFillTx/>
              </a:defRPr>
            </a:lvl1pPr>
            <a:lvl2pPr marL="914400" indent="-457200">
              <a:defRPr>
                <a:solidFill>
                  <a:schemeClr val="bg1"/>
                </a:solidFill>
                <a:uFillTx/>
              </a:defRPr>
            </a:lvl2pPr>
            <a:lvl3pPr marL="1373188" indent="-311150">
              <a:defRPr>
                <a:solidFill>
                  <a:schemeClr val="bg1"/>
                </a:solidFill>
                <a:uFillTx/>
              </a:defRPr>
            </a:lvl3pPr>
            <a:lvl4pPr marL="1830388" indent="-236538">
              <a:defRPr>
                <a:solidFill>
                  <a:schemeClr val="bg1"/>
                </a:solidFill>
                <a:uFillTx/>
              </a:defRPr>
            </a:lvl4pPr>
            <a:lvl5pPr marL="2287588" indent="-234950">
              <a:defRPr>
                <a:solidFill>
                  <a:schemeClr val="bg1"/>
                </a:solidFill>
                <a:uFillTx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F51376BE-D49D-E946-9484-81A0C482C8D7}" type="datetimeFigureOut">
              <a:rPr lang="en-US" smtClean="0">
                <a:uFillTx/>
              </a:rPr>
              <a:pPr/>
              <a:t>4/22/19</a:t>
            </a:fld>
            <a:endParaRPr 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DC2A921A-EC74-6F4D-8465-D463C43FF014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3612232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bg1"/>
              </a:buClr>
              <a:buSzPct val="100000"/>
              <a:buFont typeface="Wingdings" charset="2"/>
              <a:buChar char="Ø"/>
              <a:defRPr>
                <a:solidFill>
                  <a:schemeClr val="bg1"/>
                </a:solidFill>
                <a:uFillTx/>
              </a:defRPr>
            </a:lvl1pPr>
            <a:lvl2pPr marL="914400" indent="-457200">
              <a:defRPr>
                <a:solidFill>
                  <a:schemeClr val="bg1"/>
                </a:solidFill>
                <a:uFillTx/>
              </a:defRPr>
            </a:lvl2pPr>
            <a:lvl3pPr marL="1373188" indent="-311150">
              <a:defRPr>
                <a:solidFill>
                  <a:schemeClr val="bg1"/>
                </a:solidFill>
                <a:uFillTx/>
              </a:defRPr>
            </a:lvl3pPr>
            <a:lvl4pPr marL="1830388" indent="-236538">
              <a:defRPr>
                <a:solidFill>
                  <a:schemeClr val="bg1"/>
                </a:solidFill>
                <a:uFillTx/>
              </a:defRPr>
            </a:lvl4pPr>
            <a:lvl5pPr marL="2287588" indent="-234950">
              <a:defRPr>
                <a:solidFill>
                  <a:schemeClr val="bg1"/>
                </a:solidFill>
                <a:uFillTx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F51376BE-D49D-E946-9484-81A0C482C8D7}" type="datetimeFigureOut">
              <a:rPr lang="en-US" smtClean="0">
                <a:uFillTx/>
              </a:rPr>
              <a:pPr/>
              <a:t>4/22/19</a:t>
            </a:fld>
            <a:endParaRPr 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DC2A921A-EC74-6F4D-8465-D463C43FF014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2435489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uFillTx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4/22/19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744087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tx1"/>
              </a:buClr>
              <a:buSzPct val="100000"/>
              <a:buFont typeface="Wingdings" charset="2"/>
              <a:buChar char="Ø"/>
              <a:tabLst/>
              <a:defRPr/>
            </a:lvl1pPr>
            <a:lvl2pPr marL="914400" indent="-457200">
              <a:tabLst/>
              <a:defRPr/>
            </a:lvl2pPr>
            <a:lvl3pPr marL="1373188" indent="-311150">
              <a:tabLst/>
              <a:defRPr/>
            </a:lvl3pPr>
            <a:lvl4pPr marL="1830388" indent="-236538">
              <a:tabLst/>
              <a:defRPr/>
            </a:lvl4pPr>
            <a:lvl5pPr marL="2287588" indent="-234950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4/22/19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56834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uFillTx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F51376BE-D49D-E946-9484-81A0C482C8D7}" type="datetimeFigureOut">
              <a:rPr lang="en-US" smtClean="0">
                <a:uFillTx/>
              </a:rPr>
              <a:pPr/>
              <a:t>4/22/19</a:t>
            </a:fld>
            <a:endParaRPr 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DC2A921A-EC74-6F4D-8465-D463C43FF014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7921043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uFillTx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uFillTx/>
              </a:defRPr>
            </a:lvl1pPr>
          </a:lstStyle>
          <a:p>
            <a:fld id="{F51376BE-D49D-E946-9484-81A0C482C8D7}" type="datetimeFigureOut">
              <a:rPr lang="en-US" smtClean="0">
                <a:uFillTx/>
              </a:rPr>
              <a:pPr/>
              <a:t>4/22/19</a:t>
            </a:fld>
            <a:endParaRPr 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uFillTx/>
              </a:defRPr>
            </a:lvl1pPr>
          </a:lstStyle>
          <a:p>
            <a:fld id="{DC2A921A-EC74-6F4D-8465-D463C43FF014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8355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4/22/19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9393901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uFillTx/>
              </a:defRPr>
            </a:lvl1pPr>
            <a:lvl2pPr marL="457189" indent="0">
              <a:buNone/>
              <a:defRPr sz="2000" b="1">
                <a:uFillTx/>
              </a:defRPr>
            </a:lvl2pPr>
            <a:lvl3pPr marL="914377" indent="0">
              <a:buNone/>
              <a:defRPr sz="1800" b="1">
                <a:uFillTx/>
              </a:defRPr>
            </a:lvl3pPr>
            <a:lvl4pPr marL="1371566" indent="0">
              <a:buNone/>
              <a:defRPr sz="1600" b="1">
                <a:uFillTx/>
              </a:defRPr>
            </a:lvl4pPr>
            <a:lvl5pPr marL="1828754" indent="0">
              <a:buNone/>
              <a:defRPr sz="1600" b="1">
                <a:uFillTx/>
              </a:defRPr>
            </a:lvl5pPr>
            <a:lvl6pPr marL="2285943" indent="0">
              <a:buNone/>
              <a:defRPr sz="1600" b="1">
                <a:uFillTx/>
              </a:defRPr>
            </a:lvl6pPr>
            <a:lvl7pPr marL="2743131" indent="0">
              <a:buNone/>
              <a:defRPr sz="1600" b="1">
                <a:uFillTx/>
              </a:defRPr>
            </a:lvl7pPr>
            <a:lvl8pPr marL="3200320" indent="0">
              <a:buNone/>
              <a:defRPr sz="1600" b="1">
                <a:uFillTx/>
              </a:defRPr>
            </a:lvl8pPr>
            <a:lvl9pPr marL="3657509" indent="0">
              <a:buNone/>
              <a:defRPr sz="1600" b="1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uFillTx/>
              </a:defRPr>
            </a:lvl1pPr>
            <a:lvl2pPr marL="457189" indent="0">
              <a:buNone/>
              <a:defRPr sz="2000" b="1">
                <a:uFillTx/>
              </a:defRPr>
            </a:lvl2pPr>
            <a:lvl3pPr marL="914377" indent="0">
              <a:buNone/>
              <a:defRPr sz="1800" b="1">
                <a:uFillTx/>
              </a:defRPr>
            </a:lvl3pPr>
            <a:lvl4pPr marL="1371566" indent="0">
              <a:buNone/>
              <a:defRPr sz="1600" b="1">
                <a:uFillTx/>
              </a:defRPr>
            </a:lvl4pPr>
            <a:lvl5pPr marL="1828754" indent="0">
              <a:buNone/>
              <a:defRPr sz="1600" b="1">
                <a:uFillTx/>
              </a:defRPr>
            </a:lvl5pPr>
            <a:lvl6pPr marL="2285943" indent="0">
              <a:buNone/>
              <a:defRPr sz="1600" b="1">
                <a:uFillTx/>
              </a:defRPr>
            </a:lvl6pPr>
            <a:lvl7pPr marL="2743131" indent="0">
              <a:buNone/>
              <a:defRPr sz="1600" b="1">
                <a:uFillTx/>
              </a:defRPr>
            </a:lvl7pPr>
            <a:lvl8pPr marL="3200320" indent="0">
              <a:buNone/>
              <a:defRPr sz="1600" b="1">
                <a:uFillTx/>
              </a:defRPr>
            </a:lvl8pPr>
            <a:lvl9pPr marL="3657509" indent="0">
              <a:buNone/>
              <a:defRPr sz="1600" b="1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4/22/19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4508073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4/22/19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7351448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4/22/19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9510131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>
                <a:uFillTx/>
              </a:defRPr>
            </a:lvl1pPr>
            <a:lvl2pPr>
              <a:defRPr sz="2800">
                <a:uFillTx/>
              </a:defRPr>
            </a:lvl2pPr>
            <a:lvl3pPr>
              <a:defRPr sz="2400">
                <a:uFillTx/>
              </a:defRPr>
            </a:lvl3pPr>
            <a:lvl4pPr>
              <a:defRPr sz="2000">
                <a:uFillTx/>
              </a:defRPr>
            </a:lvl4pPr>
            <a:lvl5pPr>
              <a:defRPr sz="2000">
                <a:uFillTx/>
              </a:defRPr>
            </a:lvl5pPr>
            <a:lvl6pPr>
              <a:defRPr sz="2000">
                <a:uFillTx/>
              </a:defRPr>
            </a:lvl6pPr>
            <a:lvl7pPr>
              <a:defRPr sz="2000">
                <a:uFillTx/>
              </a:defRPr>
            </a:lvl7pPr>
            <a:lvl8pPr>
              <a:defRPr sz="2000">
                <a:uFillTx/>
              </a:defRPr>
            </a:lvl8pPr>
            <a:lvl9pPr>
              <a:defRPr sz="2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>
                <a:uFillTx/>
              </a:defRPr>
            </a:lvl1pPr>
            <a:lvl2pPr marL="457189" indent="0">
              <a:buNone/>
              <a:defRPr sz="1400">
                <a:uFillTx/>
              </a:defRPr>
            </a:lvl2pPr>
            <a:lvl3pPr marL="914377" indent="0">
              <a:buNone/>
              <a:defRPr sz="1200">
                <a:uFillTx/>
              </a:defRPr>
            </a:lvl3pPr>
            <a:lvl4pPr marL="1371566" indent="0">
              <a:buNone/>
              <a:defRPr sz="1000">
                <a:uFillTx/>
              </a:defRPr>
            </a:lvl4pPr>
            <a:lvl5pPr marL="1828754" indent="0">
              <a:buNone/>
              <a:defRPr sz="1000">
                <a:uFillTx/>
              </a:defRPr>
            </a:lvl5pPr>
            <a:lvl6pPr marL="2285943" indent="0">
              <a:buNone/>
              <a:defRPr sz="1000">
                <a:uFillTx/>
              </a:defRPr>
            </a:lvl6pPr>
            <a:lvl7pPr marL="2743131" indent="0">
              <a:buNone/>
              <a:defRPr sz="1000">
                <a:uFillTx/>
              </a:defRPr>
            </a:lvl7pPr>
            <a:lvl8pPr marL="3200320" indent="0">
              <a:buNone/>
              <a:defRPr sz="1000">
                <a:uFillTx/>
              </a:defRPr>
            </a:lvl8pPr>
            <a:lvl9pPr marL="3657509" indent="0">
              <a:buNone/>
              <a:defRPr sz="1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4/22/19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0006184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>
                <a:uFillTx/>
              </a:defRPr>
            </a:lvl1pPr>
            <a:lvl2pPr marL="457189" indent="0">
              <a:buNone/>
              <a:defRPr sz="2800">
                <a:uFillTx/>
              </a:defRPr>
            </a:lvl2pPr>
            <a:lvl3pPr marL="914377" indent="0">
              <a:buNone/>
              <a:defRPr sz="2400">
                <a:uFillTx/>
              </a:defRPr>
            </a:lvl3pPr>
            <a:lvl4pPr marL="1371566" indent="0">
              <a:buNone/>
              <a:defRPr sz="2000">
                <a:uFillTx/>
              </a:defRPr>
            </a:lvl4pPr>
            <a:lvl5pPr marL="1828754" indent="0">
              <a:buNone/>
              <a:defRPr sz="2000">
                <a:uFillTx/>
              </a:defRPr>
            </a:lvl5pPr>
            <a:lvl6pPr marL="2285943" indent="0">
              <a:buNone/>
              <a:defRPr sz="2000">
                <a:uFillTx/>
              </a:defRPr>
            </a:lvl6pPr>
            <a:lvl7pPr marL="2743131" indent="0">
              <a:buNone/>
              <a:defRPr sz="2000">
                <a:uFillTx/>
              </a:defRPr>
            </a:lvl7pPr>
            <a:lvl8pPr marL="3200320" indent="0">
              <a:buNone/>
              <a:defRPr sz="2000">
                <a:uFillTx/>
              </a:defRPr>
            </a:lvl8pPr>
            <a:lvl9pPr marL="3657509" indent="0">
              <a:buNone/>
              <a:defRPr sz="2000">
                <a:uFillTx/>
              </a:defRPr>
            </a:lvl9pPr>
          </a:lstStyle>
          <a:p>
            <a:endParaRPr lang="en-US"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>
                <a:uFillTx/>
              </a:defRPr>
            </a:lvl1pPr>
            <a:lvl2pPr marL="457189" indent="0">
              <a:buNone/>
              <a:defRPr sz="1400">
                <a:uFillTx/>
              </a:defRPr>
            </a:lvl2pPr>
            <a:lvl3pPr marL="914377" indent="0">
              <a:buNone/>
              <a:defRPr sz="1200">
                <a:uFillTx/>
              </a:defRPr>
            </a:lvl3pPr>
            <a:lvl4pPr marL="1371566" indent="0">
              <a:buNone/>
              <a:defRPr sz="1000">
                <a:uFillTx/>
              </a:defRPr>
            </a:lvl4pPr>
            <a:lvl5pPr marL="1828754" indent="0">
              <a:buNone/>
              <a:defRPr sz="1000">
                <a:uFillTx/>
              </a:defRPr>
            </a:lvl5pPr>
            <a:lvl6pPr marL="2285943" indent="0">
              <a:buNone/>
              <a:defRPr sz="1000">
                <a:uFillTx/>
              </a:defRPr>
            </a:lvl6pPr>
            <a:lvl7pPr marL="2743131" indent="0">
              <a:buNone/>
              <a:defRPr sz="1000">
                <a:uFillTx/>
              </a:defRPr>
            </a:lvl7pPr>
            <a:lvl8pPr marL="3200320" indent="0">
              <a:buNone/>
              <a:defRPr sz="1000">
                <a:uFillTx/>
              </a:defRPr>
            </a:lvl8pPr>
            <a:lvl9pPr marL="3657509" indent="0">
              <a:buNone/>
              <a:defRPr sz="1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4/22/19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79569531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4/22/19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23975689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4/22/19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2919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4/22/19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06247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" y="1915566"/>
            <a:ext cx="12191999" cy="1996034"/>
          </a:xfrm>
        </p:spPr>
        <p:txBody>
          <a:bodyPr/>
          <a:lstStyle>
            <a:lvl1pPr algn="ctr">
              <a:defRPr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914400" y="6248400"/>
            <a:ext cx="25400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pPr>
              <a:defRPr>
                <a:uFillTx/>
              </a:defRPr>
            </a:pPr>
            <a:endParaRPr lang="en-US">
              <a:uFillTx/>
            </a:endParaRPr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pPr>
              <a:defRPr>
                <a:uFillTx/>
              </a:defRPr>
            </a:pPr>
            <a:endParaRPr lang="en-US">
              <a:uFillTx/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 b="0" i="0"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fld id="{0707532D-10C1-AA49-B4A4-A871B8E03AF0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2325717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" y="1915566"/>
            <a:ext cx="12191999" cy="1996034"/>
          </a:xfrm>
        </p:spPr>
        <p:txBody>
          <a:bodyPr/>
          <a:lstStyle>
            <a:lvl1pPr algn="ctr">
              <a:defRPr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914400" y="6248400"/>
            <a:ext cx="25400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pPr>
              <a:defRPr>
                <a:uFillTx/>
              </a:defRPr>
            </a:pPr>
            <a:endParaRPr lang="en-US">
              <a:uFillTx/>
            </a:endParaRPr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pPr>
              <a:defRPr>
                <a:uFillTx/>
              </a:defRPr>
            </a:pPr>
            <a:endParaRPr lang="en-US">
              <a:uFillTx/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 b="0" i="0"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fld id="{0707532D-10C1-AA49-B4A4-A871B8E03AF0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8610907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4/22/19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421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4/22/19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207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4/22/19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6704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4/22/19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207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4/22/19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5198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4/22/19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33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defTabSz="914377"/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4/22/19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defTabSz="914377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defTabSz="914377"/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967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1pPr>
    </p:titleStyle>
    <p:bodyStyle>
      <a:lvl1pPr marL="0" indent="0" algn="l" defTabSz="914377" rtl="0" eaLnBrk="1" latinLnBrk="0" hangingPunct="1">
        <a:lnSpc>
          <a:spcPct val="90000"/>
        </a:lnSpc>
        <a:spcBef>
          <a:spcPts val="1000"/>
        </a:spcBef>
        <a:buFont typeface="Wingdings" charset="2"/>
        <a:buNone/>
        <a:defRPr sz="2800" b="0" i="0" kern="120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400" b="0" i="0" kern="120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000" b="0" i="0" kern="120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1800" b="0" i="0" kern="120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1800" b="0" i="0" kern="120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2450" y="320675"/>
            <a:ext cx="108013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uFillTx/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defTabSz="914377"/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 defTabSz="914377"/>
              <a:t>4/22/19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uFillTx/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defTabSz="914377"/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uFillTx/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defTabSz="914377"/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 defTabSz="914377"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387650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uFillTx/>
          <a:latin typeface="+mj-lt"/>
          <a:ea typeface="Helvetica Neue" charset="0"/>
          <a:cs typeface="Helvetica Neue" charset="0"/>
        </a:defRPr>
      </a:lvl1pPr>
    </p:titleStyle>
    <p:bodyStyle>
      <a:lvl1pPr marL="0" indent="0" algn="l" defTabSz="914377" rtl="0" eaLnBrk="1" latinLnBrk="0" hangingPunct="1">
        <a:lnSpc>
          <a:spcPct val="90000"/>
        </a:lnSpc>
        <a:spcBef>
          <a:spcPts val="2200"/>
        </a:spcBef>
        <a:buFont typeface="Wingdings" charset="2"/>
        <a:buNone/>
        <a:defRPr sz="28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4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0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18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18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bodyStyle>
    <p:otherStyle>
      <a:defPPr>
        <a:defRPr lang="en-US">
          <a:uFillTx/>
        </a:defRPr>
      </a:defPPr>
      <a:lvl1pPr marL="0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2E7405D-F642-A444-8D1B-36980C49A0EF}"/>
              </a:ext>
            </a:extLst>
          </p:cNvPr>
          <p:cNvSpPr txBox="1"/>
          <p:nvPr/>
        </p:nvSpPr>
        <p:spPr>
          <a:xfrm>
            <a:off x="1001939" y="1376080"/>
            <a:ext cx="9316974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dirty="0">
                <a:solidFill>
                  <a:srgbClr val="092C63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Explainable</a:t>
            </a:r>
          </a:p>
          <a:p>
            <a:r>
              <a:rPr lang="en-US" sz="8000" b="1" dirty="0">
                <a:solidFill>
                  <a:srgbClr val="092C63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Machine Learning</a:t>
            </a:r>
          </a:p>
          <a:p>
            <a:endParaRPr lang="en-US" sz="6000" b="1" dirty="0">
              <a:solidFill>
                <a:srgbClr val="092C63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2E258B90-0F12-634D-B10B-BF94645DDE0A}"/>
              </a:ext>
            </a:extLst>
          </p:cNvPr>
          <p:cNvSpPr txBox="1">
            <a:spLocks/>
          </p:cNvSpPr>
          <p:nvPr/>
        </p:nvSpPr>
        <p:spPr bwMode="auto">
          <a:xfrm>
            <a:off x="4517745" y="4846065"/>
            <a:ext cx="7001435" cy="12717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>
            <a:lvl1pPr marL="342900" lvl="0" indent="-342900" algn="ctr" defTabSz="457200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 charset="0"/>
              <a:buNone/>
              <a:defRPr sz="2800" b="0" i="0" kern="1200">
                <a:solidFill>
                  <a:srgbClr val="404040"/>
                </a:solidFill>
                <a:latin typeface="Tahoma"/>
                <a:ea typeface="Helvetica Neue Light" charset="0"/>
                <a:cs typeface="Tahoma"/>
              </a:defRPr>
            </a:lvl1pPr>
            <a:lvl2pPr marL="628650" lvl="1" indent="-171450" algn="ctr" defTabSz="457200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 charset="0"/>
              <a:buNone/>
              <a:defRPr sz="2800" b="0" i="0" kern="1200">
                <a:solidFill>
                  <a:srgbClr val="404040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2pPr>
            <a:lvl3pPr marL="1089025" lvl="2" indent="-174625" algn="ctr" defTabSz="457200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ucida Grande" charset="0"/>
              <a:buNone/>
              <a:defRPr sz="2800" b="0" i="0" kern="1200">
                <a:solidFill>
                  <a:srgbClr val="404040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3pPr>
            <a:lvl4pPr marL="1541463" lvl="3" indent="-169863" algn="ctr" defTabSz="457200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 charset="0"/>
              <a:buNone/>
              <a:defRPr sz="2800" b="0" i="0" kern="1200">
                <a:solidFill>
                  <a:srgbClr val="404040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4pPr>
            <a:lvl5pPr marL="2001838" lvl="4" indent="-173038" algn="ctr" defTabSz="457200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ucida Grande" charset="0"/>
              <a:buNone/>
              <a:defRPr sz="2800" b="0" i="0" kern="1200">
                <a:solidFill>
                  <a:srgbClr val="404040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5pPr>
            <a:lvl6pPr marL="2514600" lvl="5" indent="-22860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r" defTabSz="4572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entury Gothic" panose="020B0502020202020204" pitchFamily="34" charset="0"/>
                <a:cs typeface="Calibri" panose="020F0502020204030204" pitchFamily="34" charset="0"/>
              </a:rPr>
              <a:t>Joseph E. Gonzalez</a:t>
            </a:r>
          </a:p>
          <a:p>
            <a:pPr marL="342900" marR="0" lvl="0" indent="-342900" algn="r" defTabSz="4572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itchFamily="34" charset="0"/>
              <a:buNone/>
              <a:tabLst/>
              <a:defRPr/>
            </a:pPr>
            <a:r>
              <a:rPr lang="en-US" sz="2000" dirty="0">
                <a:latin typeface="Century Gothic" panose="020B0502020202020204" pitchFamily="34" charset="0"/>
                <a:cs typeface="Calibri" panose="020F0502020204030204" pitchFamily="34" charset="0"/>
              </a:rPr>
              <a:t>Co-director of the RISE Lab</a:t>
            </a:r>
            <a:br>
              <a:rPr lang="en-US" sz="2000" dirty="0">
                <a:latin typeface="Century Gothic" panose="020B0502020202020204" pitchFamily="34" charset="0"/>
                <a:cs typeface="Calibri" panose="020F0502020204030204" pitchFamily="34" charset="0"/>
              </a:rPr>
            </a:br>
            <a:r>
              <a:rPr kumimoji="0" lang="en-US" sz="1800" b="0" i="0" u="sng" strike="noStrike" kern="120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entury Gothic" panose="020B0502020202020204" pitchFamily="34" charset="0"/>
                <a:cs typeface="Calibri" panose="020F0502020204030204" pitchFamily="34" charset="0"/>
              </a:rPr>
              <a:t>jegonzal@cs.berkeley.edu</a:t>
            </a:r>
            <a:endParaRPr kumimoji="0" lang="en-US" sz="1800" b="0" i="0" u="sng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entury Gothic" panose="020B050202020202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878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9704">
        <p159:morph option="byObject"/>
      </p:transition>
    </mc:Choice>
    <mc:Fallback xmlns="">
      <p:transition spd="slow" advTm="19704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3DC7D-9BFD-3F4A-A12F-F7D688078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of Success?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D048C-BA21-4844-8441-C5B02ECF17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they persuade a user (user studies)</a:t>
            </a:r>
          </a:p>
          <a:p>
            <a:r>
              <a:rPr lang="en-US" dirty="0"/>
              <a:t>Are the explanations consistent</a:t>
            </a:r>
          </a:p>
          <a:p>
            <a:r>
              <a:rPr lang="en-US" dirty="0"/>
              <a:t>Are the explanations falsifiable</a:t>
            </a:r>
          </a:p>
          <a:p>
            <a:r>
              <a:rPr lang="en-US" dirty="0"/>
              <a:t>Are the explanations teachable (improve learning)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741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F10F4-B84F-A34E-A0C8-12D15840E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Systems Role in </a:t>
            </a:r>
            <a:r>
              <a:rPr lang="en-US" dirty="0" err="1"/>
              <a:t>Explainability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32EEF-457F-6A46-AF35-E227DD7FCA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Maintaining Provenance</a:t>
            </a:r>
          </a:p>
          <a:p>
            <a:pPr lvl="1"/>
            <a:r>
              <a:rPr lang="en-US" dirty="0"/>
              <a:t>What code, data, people involved in developing and training models?</a:t>
            </a:r>
          </a:p>
          <a:p>
            <a:r>
              <a:rPr lang="en-US" dirty="0"/>
              <a:t>Attesting/Verifying Provenance</a:t>
            </a:r>
          </a:p>
          <a:p>
            <a:pPr lvl="1"/>
            <a:r>
              <a:rPr lang="en-US" dirty="0"/>
              <a:t>Proving that model </a:t>
            </a:r>
            <a:r>
              <a:rPr lang="en-US" dirty="0">
                <a:sym typeface="Wingdings" pitchFamily="2" charset="2"/>
              </a:rPr>
              <a:t> decision follows the described provenance </a:t>
            </a:r>
          </a:p>
          <a:p>
            <a:r>
              <a:rPr lang="en-US" dirty="0">
                <a:sym typeface="Wingdings" pitchFamily="2" charset="2"/>
              </a:rPr>
              <a:t>Providing mechanisms for users to falsify explanations</a:t>
            </a:r>
          </a:p>
          <a:p>
            <a:pPr lvl="1"/>
            <a:r>
              <a:rPr lang="en-US" i="1" dirty="0">
                <a:sym typeface="Wingdings" pitchFamily="2" charset="2"/>
              </a:rPr>
              <a:t>“You will like ’Blue Planet’ because we think you like ‘BBC Documentaries about Nature’</a:t>
            </a:r>
            <a:r>
              <a:rPr lang="en-US" b="1" i="1" dirty="0">
                <a:sym typeface="Wingdings" pitchFamily="2" charset="2"/>
              </a:rPr>
              <a:t>[x]</a:t>
            </a:r>
            <a:r>
              <a:rPr lang="en-US" i="1" dirty="0">
                <a:sym typeface="Wingdings" pitchFamily="2" charset="2"/>
              </a:rPr>
              <a:t>.”</a:t>
            </a:r>
            <a:endParaRPr lang="en-US" i="1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839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9F081-9DA4-8241-A7D7-83B1C884F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Papers Today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7F9429-67AD-2747-A15C-9AD8595EF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824" y="1465429"/>
            <a:ext cx="6451600" cy="3632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14D72D-2C2D-154E-B0A6-93D5E19D6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" y="1816587"/>
            <a:ext cx="5241413" cy="32810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90058F-0495-8E4F-BEEB-2237022D10B5}"/>
              </a:ext>
            </a:extLst>
          </p:cNvPr>
          <p:cNvSpPr txBox="1"/>
          <p:nvPr/>
        </p:nvSpPr>
        <p:spPr>
          <a:xfrm>
            <a:off x="584608" y="5619136"/>
            <a:ext cx="4531033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Widely cited early example of general exploitability.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A791F2-98E3-FE42-95FF-A3B94571BE45}"/>
              </a:ext>
            </a:extLst>
          </p:cNvPr>
          <p:cNvSpPr txBox="1"/>
          <p:nvPr/>
        </p:nvSpPr>
        <p:spPr>
          <a:xfrm>
            <a:off x="6617109" y="5602850"/>
            <a:ext cx="4531033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 good critique on the state of explainable AI research.</a:t>
            </a:r>
          </a:p>
        </p:txBody>
      </p:sp>
    </p:spTree>
    <p:extLst>
      <p:ext uri="{BB962C8B-B14F-4D97-AF65-F5344CB8AC3E}">
        <p14:creationId xmlns:p14="http://schemas.microsoft.com/office/powerpoint/2010/main" val="2301320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9F081-9DA4-8241-A7D7-83B1C884F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Papers Today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7F9429-67AD-2747-A15C-9AD8595EF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824" y="1465429"/>
            <a:ext cx="6451600" cy="3632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14D72D-2C2D-154E-B0A6-93D5E19D6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" y="1816587"/>
            <a:ext cx="5241413" cy="32810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90058F-0495-8E4F-BEEB-2237022D10B5}"/>
              </a:ext>
            </a:extLst>
          </p:cNvPr>
          <p:cNvSpPr txBox="1"/>
          <p:nvPr/>
        </p:nvSpPr>
        <p:spPr>
          <a:xfrm>
            <a:off x="584608" y="5619136"/>
            <a:ext cx="4531033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Widely cited early example of general exploitability.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A791F2-98E3-FE42-95FF-A3B94571BE45}"/>
              </a:ext>
            </a:extLst>
          </p:cNvPr>
          <p:cNvSpPr txBox="1"/>
          <p:nvPr/>
        </p:nvSpPr>
        <p:spPr>
          <a:xfrm>
            <a:off x="6617109" y="5602850"/>
            <a:ext cx="4531033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 good critique on the state of explainable AI research.</a:t>
            </a:r>
          </a:p>
        </p:txBody>
      </p:sp>
    </p:spTree>
    <p:extLst>
      <p:ext uri="{BB962C8B-B14F-4D97-AF65-F5344CB8AC3E}">
        <p14:creationId xmlns:p14="http://schemas.microsoft.com/office/powerpoint/2010/main" val="916704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3F86E-D136-054B-8468-4663E4950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736" y="215857"/>
            <a:ext cx="10801350" cy="1325563"/>
          </a:xfrm>
        </p:spPr>
        <p:txBody>
          <a:bodyPr/>
          <a:lstStyle/>
          <a:p>
            <a:r>
              <a:rPr lang="en-US" dirty="0"/>
              <a:t>Need for </a:t>
            </a:r>
            <a:r>
              <a:rPr lang="en-US" dirty="0" err="1"/>
              <a:t>Explainability</a:t>
            </a:r>
            <a:r>
              <a:rPr lang="en-US" dirty="0"/>
              <a:t> (The Problem)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557DB1-0CC5-B743-9E94-ADF675758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365" y="1541420"/>
            <a:ext cx="10109886" cy="47117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Don’t trust black box models </a:t>
            </a:r>
          </a:p>
          <a:p>
            <a:pPr lvl="1"/>
            <a:r>
              <a:rPr lang="en-US" dirty="0"/>
              <a:t>confidence in the model</a:t>
            </a:r>
          </a:p>
          <a:p>
            <a:pPr lvl="1"/>
            <a:r>
              <a:rPr lang="en-US" dirty="0"/>
              <a:t>convince a user of a prediction</a:t>
            </a:r>
          </a:p>
          <a:p>
            <a:r>
              <a:rPr lang="en-US" dirty="0"/>
              <a:t>Don’t understand the data</a:t>
            </a:r>
          </a:p>
          <a:p>
            <a:pPr lvl="1"/>
            <a:r>
              <a:rPr lang="en-US" dirty="0"/>
              <a:t>Reveal relationships in data (science)</a:t>
            </a:r>
          </a:p>
          <a:p>
            <a:r>
              <a:rPr lang="en-US" dirty="0"/>
              <a:t>Don’t agree with the model</a:t>
            </a:r>
          </a:p>
          <a:p>
            <a:r>
              <a:rPr lang="en-US" dirty="0"/>
              <a:t>Regulatory and legal reasons</a:t>
            </a:r>
          </a:p>
          <a:p>
            <a:pPr lvl="1"/>
            <a:r>
              <a:rPr lang="en-US" dirty="0"/>
              <a:t>GDPR  — Right to an Explanation</a:t>
            </a:r>
          </a:p>
          <a:p>
            <a:pPr lvl="1"/>
            <a:r>
              <a:rPr lang="en-US" dirty="0"/>
              <a:t>US Equal Credit Opportunity Act. — Statement of Specific Reasons (for adverse actions)</a:t>
            </a:r>
          </a:p>
        </p:txBody>
      </p:sp>
    </p:spTree>
    <p:extLst>
      <p:ext uri="{BB962C8B-B14F-4D97-AF65-F5344CB8AC3E}">
        <p14:creationId xmlns:p14="http://schemas.microsoft.com/office/powerpoint/2010/main" val="3638535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bldLvl="3"/>
      <p:bldP spid="4" grpI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12CE7-D4FC-2A47-BE37-AECEB3BC9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50" y="320675"/>
            <a:ext cx="10801350" cy="1325563"/>
          </a:xfrm>
        </p:spPr>
        <p:txBody>
          <a:bodyPr/>
          <a:lstStyle/>
          <a:p>
            <a:r>
              <a:rPr lang="en-US" dirty="0"/>
              <a:t>Classic Notion of “Interpretability”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1F5B4-045B-9C4E-BB66-8EC2A5433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Model’s form and parameters have meaning</a:t>
            </a:r>
          </a:p>
          <a:p>
            <a:pPr lvl="1"/>
            <a:r>
              <a:rPr lang="en-US" dirty="0"/>
              <a:t>Physical laws (F = </a:t>
            </a:r>
            <a:r>
              <a:rPr lang="en-US" b="1" i="1" dirty="0"/>
              <a:t>G </a:t>
            </a:r>
            <a:r>
              <a:rPr lang="en-US" dirty="0"/>
              <a:t>m</a:t>
            </a:r>
            <a:r>
              <a:rPr lang="en-US" baseline="30000" dirty="0"/>
              <a:t>1</a:t>
            </a:r>
            <a:r>
              <a:rPr lang="en-US" dirty="0"/>
              <a:t> m</a:t>
            </a:r>
            <a:r>
              <a:rPr lang="en-US" baseline="30000" dirty="0"/>
              <a:t>2</a:t>
            </a:r>
            <a:r>
              <a:rPr lang="en-US" dirty="0"/>
              <a:t>/d</a:t>
            </a:r>
            <a:r>
              <a:rPr lang="en-US" baseline="30000" dirty="0"/>
              <a:t>2</a:t>
            </a:r>
            <a:r>
              <a:rPr lang="en-US" dirty="0"/>
              <a:t>), growth models (p=e</a:t>
            </a:r>
            <a:r>
              <a:rPr lang="en-US" b="1" i="1" baseline="30000" dirty="0"/>
              <a:t>a</a:t>
            </a:r>
            <a:r>
              <a:rPr lang="en-US" baseline="30000" dirty="0"/>
              <a:t>t</a:t>
            </a:r>
            <a:r>
              <a:rPr lang="en-US" dirty="0"/>
              <a:t>)</a:t>
            </a:r>
          </a:p>
          <a:p>
            <a:r>
              <a:rPr lang="en-US" dirty="0"/>
              <a:t>Learning = Estimating parameters </a:t>
            </a:r>
            <a:r>
              <a:rPr lang="en-US" dirty="0">
                <a:sym typeface="Wingdings" pitchFamily="2" charset="2"/>
              </a:rPr>
              <a:t> insight about the underlying phenomenon (and ability to make predictions)</a:t>
            </a:r>
          </a:p>
          <a:p>
            <a:r>
              <a:rPr lang="en-US" dirty="0">
                <a:sym typeface="Wingdings" pitchFamily="2" charset="2"/>
              </a:rPr>
              <a:t>These models are often “simple” guided by </a:t>
            </a:r>
            <a:br>
              <a:rPr lang="en-US" dirty="0">
                <a:sym typeface="Wingdings" pitchFamily="2" charset="2"/>
              </a:rPr>
            </a:br>
            <a:r>
              <a:rPr lang="en-US" dirty="0">
                <a:sym typeface="Wingdings" pitchFamily="2" charset="2"/>
              </a:rPr>
              <a:t>“first principles”</a:t>
            </a:r>
          </a:p>
        </p:txBody>
      </p:sp>
    </p:spTree>
    <p:extLst>
      <p:ext uri="{BB962C8B-B14F-4D97-AF65-F5344CB8AC3E}">
        <p14:creationId xmlns:p14="http://schemas.microsoft.com/office/powerpoint/2010/main" val="620220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5426F-917D-B541-BC5E-DC0585221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 “interpretable models”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96ECF-D175-2B4C-8727-A2AA3E5336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Linear models</a:t>
            </a:r>
          </a:p>
          <a:p>
            <a:r>
              <a:rPr lang="en-US" dirty="0"/>
              <a:t>Decision trees (not random forrest’s)</a:t>
            </a:r>
          </a:p>
          <a:p>
            <a:r>
              <a:rPr lang="en-US" dirty="0"/>
              <a:t>Bayesian models</a:t>
            </a:r>
          </a:p>
          <a:p>
            <a:r>
              <a:rPr lang="en-US" dirty="0"/>
              <a:t>Nearest neighbor models</a:t>
            </a:r>
          </a:p>
        </p:txBody>
      </p:sp>
    </p:spTree>
    <p:extLst>
      <p:ext uri="{BB962C8B-B14F-4D97-AF65-F5344CB8AC3E}">
        <p14:creationId xmlns:p14="http://schemas.microsoft.com/office/powerpoint/2010/main" val="4109971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FF271-0749-E444-9A94-B8F2D5F3D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Box (Less Interpretable)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6497AF-5111-3A4F-93A2-5B4B5D10B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3298" y="1825625"/>
            <a:ext cx="10515600" cy="4351339"/>
          </a:xfrm>
        </p:spPr>
        <p:txBody>
          <a:bodyPr/>
          <a:lstStyle/>
          <a:p>
            <a:r>
              <a:rPr lang="en-US" dirty="0"/>
              <a:t>Deep Neural Networks</a:t>
            </a:r>
          </a:p>
          <a:p>
            <a:r>
              <a:rPr lang="en-US" dirty="0"/>
              <a:t>Random Forests (ensembles in general …)</a:t>
            </a:r>
          </a:p>
          <a:p>
            <a:r>
              <a:rPr lang="en-US" dirty="0"/>
              <a:t>Linear models with complex features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752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DC7D1-B80A-6145-A9D4-7399F56C4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Post-hoc Explainability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0B703-BED4-6748-9317-BA22E643D5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 justification for a prediction after it is made</a:t>
            </a:r>
          </a:p>
          <a:p>
            <a:r>
              <a:rPr lang="en-US" dirty="0"/>
              <a:t>May rely on training data as well as internal model calculations</a:t>
            </a:r>
          </a:p>
          <a:p>
            <a:r>
              <a:rPr lang="en-US" dirty="0"/>
              <a:t>Like human explanations …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LIME, </a:t>
            </a:r>
            <a:r>
              <a:rPr lang="en-US" dirty="0" err="1"/>
              <a:t>GradCam</a:t>
            </a:r>
            <a:r>
              <a:rPr lang="en-US" dirty="0"/>
              <a:t>, RISE, Attentive Explanations, 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847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241A4-BFAA-7A4B-8B96-E706C7C2F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Explanations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0A171D-E8BC-214E-A282-7B94AC7389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50" y="1830904"/>
            <a:ext cx="5181600" cy="1993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F5118FA-4D2E-684B-A3FA-A074056169F1}"/>
              </a:ext>
            </a:extLst>
          </p:cNvPr>
          <p:cNvSpPr txBox="1"/>
          <p:nvPr/>
        </p:nvSpPr>
        <p:spPr>
          <a:xfrm>
            <a:off x="552450" y="1646238"/>
            <a:ext cx="679994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LIME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B16878C-D82A-6D43-BD3C-6C4C63DAE430}"/>
              </a:ext>
            </a:extLst>
          </p:cNvPr>
          <p:cNvGrpSpPr/>
          <p:nvPr/>
        </p:nvGrpSpPr>
        <p:grpSpPr>
          <a:xfrm>
            <a:off x="552450" y="4485412"/>
            <a:ext cx="5431575" cy="1676359"/>
            <a:chOff x="552450" y="4485412"/>
            <a:chExt cx="5431575" cy="1676359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908876E-0E52-AB4C-8277-6841BDC6BC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2450" y="4836208"/>
              <a:ext cx="5431575" cy="132556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4E49302-C58E-284C-AA10-1A49DD00110C}"/>
                </a:ext>
              </a:extLst>
            </p:cNvPr>
            <p:cNvSpPr txBox="1"/>
            <p:nvPr/>
          </p:nvSpPr>
          <p:spPr>
            <a:xfrm>
              <a:off x="552450" y="4485412"/>
              <a:ext cx="3560590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Grounding Visual Explanations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D941A10-0C4F-2E46-865C-FE065B5EF3F1}"/>
              </a:ext>
            </a:extLst>
          </p:cNvPr>
          <p:cNvGrpSpPr/>
          <p:nvPr/>
        </p:nvGrpSpPr>
        <p:grpSpPr>
          <a:xfrm>
            <a:off x="6172200" y="1427739"/>
            <a:ext cx="5181600" cy="2746841"/>
            <a:chOff x="6172200" y="1427739"/>
            <a:chExt cx="5181600" cy="274684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813AD41-A7A7-8A4A-9B43-D0720DFE21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72200" y="1520072"/>
              <a:ext cx="5181600" cy="2654508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E86D4E4-C0CD-1343-B280-E59631A9A3A7}"/>
                </a:ext>
              </a:extLst>
            </p:cNvPr>
            <p:cNvSpPr txBox="1"/>
            <p:nvPr/>
          </p:nvSpPr>
          <p:spPr>
            <a:xfrm>
              <a:off x="6172200" y="1427739"/>
              <a:ext cx="2672526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Attentive Explanations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CC66B28-D413-454B-97E9-6D2258EB4C3B}"/>
              </a:ext>
            </a:extLst>
          </p:cNvPr>
          <p:cNvGrpSpPr/>
          <p:nvPr/>
        </p:nvGrpSpPr>
        <p:grpSpPr>
          <a:xfrm>
            <a:off x="6096000" y="4485412"/>
            <a:ext cx="6096000" cy="2123658"/>
            <a:chOff x="6096000" y="4485412"/>
            <a:chExt cx="6096000" cy="212365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8E6CEE8-8956-A546-BF61-C4437682285E}"/>
                </a:ext>
              </a:extLst>
            </p:cNvPr>
            <p:cNvSpPr/>
            <p:nvPr/>
          </p:nvSpPr>
          <p:spPr>
            <a:xfrm>
              <a:off x="6096000" y="4854744"/>
              <a:ext cx="6096000" cy="175432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b="1" dirty="0">
                  <a:solidFill>
                    <a:srgbClr val="0A0A0A"/>
                  </a:solidFill>
                  <a:latin typeface="DINWeb"/>
                </a:rPr>
                <a:t>Your Credit Score Is: 705</a:t>
              </a:r>
              <a:endParaRPr lang="en-US" dirty="0">
                <a:solidFill>
                  <a:srgbClr val="0A0A0A"/>
                </a:solidFill>
                <a:latin typeface="DINWeb"/>
              </a:endParaRPr>
            </a:p>
            <a:p>
              <a:r>
                <a:rPr lang="en-US" dirty="0">
                  <a:solidFill>
                    <a:srgbClr val="0A0A0A"/>
                  </a:solidFill>
                  <a:latin typeface="DINWeb"/>
                </a:rPr>
                <a:t>32: Balances on bankcard or revolving accounts too high compared to credit limits</a:t>
              </a:r>
            </a:p>
            <a:p>
              <a:r>
                <a:rPr lang="en-US" dirty="0">
                  <a:solidFill>
                    <a:srgbClr val="0A0A0A"/>
                  </a:solidFill>
                  <a:latin typeface="DINWeb"/>
                </a:rPr>
                <a:t>16: The total of all balances on your open accounts is too high</a:t>
              </a:r>
            </a:p>
            <a:p>
              <a:r>
                <a:rPr lang="en-US" dirty="0">
                  <a:solidFill>
                    <a:srgbClr val="0A0A0A"/>
                  </a:solidFill>
                  <a:latin typeface="DINWeb"/>
                </a:rPr>
                <a:t>85: You have too many inquiries on your credit report</a:t>
              </a:r>
            </a:p>
            <a:p>
              <a:r>
                <a:rPr lang="en-US" dirty="0">
                  <a:solidFill>
                    <a:srgbClr val="0A0A0A"/>
                  </a:solidFill>
                  <a:latin typeface="DINWeb"/>
                </a:rPr>
                <a:t>13: Your most recently opened account is too new</a:t>
              </a:r>
              <a:endParaRPr lang="en-US" b="0" i="0" u="none" strike="noStrike" dirty="0">
                <a:solidFill>
                  <a:srgbClr val="0A0A0A"/>
                </a:solidFill>
                <a:effectLst/>
                <a:latin typeface="DINWeb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7358909-8FBF-284E-BBFC-4441AF2D9636}"/>
                </a:ext>
              </a:extLst>
            </p:cNvPr>
            <p:cNvSpPr txBox="1"/>
            <p:nvPr/>
          </p:nvSpPr>
          <p:spPr>
            <a:xfrm>
              <a:off x="6096000" y="4485412"/>
              <a:ext cx="3130985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FICO Score Reason Codes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35741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241A4-BFAA-7A4B-8B96-E706C7C2F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50" y="191809"/>
            <a:ext cx="10801350" cy="1325563"/>
          </a:xfrm>
        </p:spPr>
        <p:txBody>
          <a:bodyPr/>
          <a:lstStyle/>
          <a:p>
            <a:r>
              <a:rPr lang="en-US" dirty="0"/>
              <a:t>Are these good/useful/helpful?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0A171D-E8BC-214E-A282-7B94AC7389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50" y="1830904"/>
            <a:ext cx="5181600" cy="1993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F5118FA-4D2E-684B-A3FA-A074056169F1}"/>
              </a:ext>
            </a:extLst>
          </p:cNvPr>
          <p:cNvSpPr txBox="1"/>
          <p:nvPr/>
        </p:nvSpPr>
        <p:spPr>
          <a:xfrm>
            <a:off x="552450" y="1646238"/>
            <a:ext cx="679994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LIME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13AD41-A7A7-8A4A-9B43-D0720DFE21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1520072"/>
            <a:ext cx="5181600" cy="26545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E86D4E4-C0CD-1343-B280-E59631A9A3A7}"/>
              </a:ext>
            </a:extLst>
          </p:cNvPr>
          <p:cNvSpPr txBox="1"/>
          <p:nvPr/>
        </p:nvSpPr>
        <p:spPr>
          <a:xfrm>
            <a:off x="6172200" y="1427739"/>
            <a:ext cx="2672526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Attentive Explanations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08876E-0E52-AB4C-8277-6841BDC6BC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450" y="4836208"/>
            <a:ext cx="5431575" cy="13255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4E49302-C58E-284C-AA10-1A49DD00110C}"/>
              </a:ext>
            </a:extLst>
          </p:cNvPr>
          <p:cNvSpPr txBox="1"/>
          <p:nvPr/>
        </p:nvSpPr>
        <p:spPr>
          <a:xfrm>
            <a:off x="552450" y="4485412"/>
            <a:ext cx="3560590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Grounding Visual Explanations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8E6CEE8-8956-A546-BF61-C4437682285E}"/>
              </a:ext>
            </a:extLst>
          </p:cNvPr>
          <p:cNvSpPr/>
          <p:nvPr/>
        </p:nvSpPr>
        <p:spPr>
          <a:xfrm>
            <a:off x="6096000" y="4854744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0A0A0A"/>
                </a:solidFill>
                <a:latin typeface="DINWeb"/>
              </a:rPr>
              <a:t>Your Credit Score Is: 705</a:t>
            </a:r>
            <a:endParaRPr lang="en-US" dirty="0">
              <a:solidFill>
                <a:srgbClr val="0A0A0A"/>
              </a:solidFill>
              <a:latin typeface="DINWeb"/>
            </a:endParaRPr>
          </a:p>
          <a:p>
            <a:r>
              <a:rPr lang="en-US" dirty="0">
                <a:solidFill>
                  <a:srgbClr val="0A0A0A"/>
                </a:solidFill>
                <a:latin typeface="DINWeb"/>
              </a:rPr>
              <a:t>32: Balances on bankcard or revolving accounts too high compared to credit limits</a:t>
            </a:r>
          </a:p>
          <a:p>
            <a:r>
              <a:rPr lang="en-US" dirty="0">
                <a:solidFill>
                  <a:srgbClr val="0A0A0A"/>
                </a:solidFill>
                <a:latin typeface="DINWeb"/>
              </a:rPr>
              <a:t>16: The total of all balances on your open accounts is too high</a:t>
            </a:r>
          </a:p>
          <a:p>
            <a:r>
              <a:rPr lang="en-US" dirty="0">
                <a:solidFill>
                  <a:srgbClr val="0A0A0A"/>
                </a:solidFill>
                <a:latin typeface="DINWeb"/>
              </a:rPr>
              <a:t>85: You have too many inquiries on your credit report</a:t>
            </a:r>
          </a:p>
          <a:p>
            <a:r>
              <a:rPr lang="en-US" dirty="0">
                <a:solidFill>
                  <a:srgbClr val="0A0A0A"/>
                </a:solidFill>
                <a:latin typeface="DINWeb"/>
              </a:rPr>
              <a:t>13: Your most recently opened account is too new</a:t>
            </a:r>
            <a:endParaRPr lang="en-US" b="0" i="0" u="none" strike="noStrike" dirty="0">
              <a:solidFill>
                <a:srgbClr val="0A0A0A"/>
              </a:solidFill>
              <a:effectLst/>
              <a:latin typeface="DINWeb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358909-8FBF-284E-BBFC-4441AF2D9636}"/>
              </a:ext>
            </a:extLst>
          </p:cNvPr>
          <p:cNvSpPr txBox="1"/>
          <p:nvPr/>
        </p:nvSpPr>
        <p:spPr>
          <a:xfrm>
            <a:off x="6096000" y="4485412"/>
            <a:ext cx="313098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FICO Score Reason Codes</a:t>
            </a:r>
          </a:p>
        </p:txBody>
      </p:sp>
    </p:spTree>
    <p:extLst>
      <p:ext uri="{BB962C8B-B14F-4D97-AF65-F5344CB8AC3E}">
        <p14:creationId xmlns:p14="http://schemas.microsoft.com/office/powerpoint/2010/main" val="215557611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D9615F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D9615F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21688</TotalTime>
  <Words>483</Words>
  <Application>Microsoft Macintosh PowerPoint</Application>
  <PresentationFormat>Widescreen</PresentationFormat>
  <Paragraphs>72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Arial</vt:lpstr>
      <vt:lpstr>Calibri</vt:lpstr>
      <vt:lpstr>Century Gothic</vt:lpstr>
      <vt:lpstr>DINWeb</vt:lpstr>
      <vt:lpstr>Helvetica Neue</vt:lpstr>
      <vt:lpstr>Helvetica Neue Light</vt:lpstr>
      <vt:lpstr>Monaco</vt:lpstr>
      <vt:lpstr>Tahoma</vt:lpstr>
      <vt:lpstr>Wingdings</vt:lpstr>
      <vt:lpstr>1_Office Theme</vt:lpstr>
      <vt:lpstr>2_Office Theme</vt:lpstr>
      <vt:lpstr>PowerPoint Presentation</vt:lpstr>
      <vt:lpstr>Two Papers Today</vt:lpstr>
      <vt:lpstr>Need for Explainability (The Problem)</vt:lpstr>
      <vt:lpstr>Classic Notion of “Interpretability”</vt:lpstr>
      <vt:lpstr>Classic “interpretable models”</vt:lpstr>
      <vt:lpstr>Black Box (Less Interpretable) Models</vt:lpstr>
      <vt:lpstr>Post-hoc Explainability</vt:lpstr>
      <vt:lpstr>Example Explanations</vt:lpstr>
      <vt:lpstr>Are these good/useful/helpful?</vt:lpstr>
      <vt:lpstr>Metrics of Success?</vt:lpstr>
      <vt:lpstr>Systems Role in Explainability</vt:lpstr>
      <vt:lpstr>Two Papers Today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Low-Latency Online Prediction Serving System</dc:title>
  <dc:creator>Joseph Gonzalez</dc:creator>
  <cp:lastModifiedBy>Joseph Gonzalez</cp:lastModifiedBy>
  <cp:revision>601</cp:revision>
  <cp:lastPrinted>2016-09-15T22:35:52Z</cp:lastPrinted>
  <dcterms:created xsi:type="dcterms:W3CDTF">2016-06-11T00:34:45Z</dcterms:created>
  <dcterms:modified xsi:type="dcterms:W3CDTF">2019-04-22T18:20:55Z</dcterms:modified>
</cp:coreProperties>
</file>

<file path=docProps/thumbnail.jpeg>
</file>